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6"/>
  </p:normalViewPr>
  <p:slideViewPr>
    <p:cSldViewPr snapToGrid="0" snapToObjects="1">
      <p:cViewPr varScale="1">
        <p:scale>
          <a:sx n="90" d="100"/>
          <a:sy n="90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A10E8-A08D-F842-8986-3837D18E6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398A2B-A646-4645-A6E9-99F7EED4E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D1669-FB5C-3749-A57E-843BE168D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C29D-F2E2-E440-AB2C-6F7D673E712C}" type="datetimeFigureOut">
              <a:rPr lang="en-US" smtClean="0"/>
              <a:t>5/7/21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15484-E590-E644-AB0A-C602731A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AE00D-4B1E-734E-BB1E-CCB9626C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D40E-D6C5-184D-90B6-AD50188E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0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6D47B-5C9E-C94F-A240-55613EF7C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1BFE4C-4A79-F54D-ABC2-F9A132070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442D0-069A-EA43-9607-EB1C7F4F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C29D-F2E2-E440-AB2C-6F7D673E712C}" type="datetimeFigureOut">
              <a:rPr lang="en-US" smtClean="0"/>
              <a:t>5/7/21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64185-3E88-A344-881C-A19FB5F0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0313A-C468-1047-A410-070785A3B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D40E-D6C5-184D-90B6-AD50188E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3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7B4956-85DA-3046-A8D1-3B2834442D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C31EA-1D72-1E49-85D4-4988EEF69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81805-7630-6740-A5EA-3A1BD0C57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C29D-F2E2-E440-AB2C-6F7D673E712C}" type="datetimeFigureOut">
              <a:rPr lang="en-US" smtClean="0"/>
              <a:t>5/7/21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024FA-4A16-4B41-8CA7-6BEF9F5BE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F9A1D-B6EF-F146-BA21-12C7D4FD6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D40E-D6C5-184D-90B6-AD50188E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0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0EA6D-D58F-7949-87CA-591F77D66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8BACA-AA2C-4B4A-B703-30623AF62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46C1E-D3D5-5A49-AFF4-8CCC30D5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C29D-F2E2-E440-AB2C-6F7D673E712C}" type="datetimeFigureOut">
              <a:rPr lang="en-US" smtClean="0"/>
              <a:t>5/7/21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DA9CE-9016-1448-8818-DDC086ACA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A8B20-EE9C-4940-BBEC-F206B86F9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D40E-D6C5-184D-90B6-AD50188E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2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3691B-6849-9543-9E34-3FECCD13A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F71A6-B7CC-6447-866E-504254DBE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15752-30FC-5D44-884B-8DF12C1E5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C29D-F2E2-E440-AB2C-6F7D673E712C}" type="datetimeFigureOut">
              <a:rPr lang="en-US" smtClean="0"/>
              <a:t>5/7/21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1C330-53BE-2F46-81A3-2F8A4568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10945-B849-2C45-87DC-39C252AC9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D40E-D6C5-184D-90B6-AD50188E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7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02D27-33D6-8C41-90E0-0DA457932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82C68-27B6-D049-86A8-C4566879E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D3D0E-CA03-BD4A-AC6A-AB8CFB048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29E92-2257-2845-B36D-16379BFB0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C29D-F2E2-E440-AB2C-6F7D673E712C}" type="datetimeFigureOut">
              <a:rPr lang="en-US" smtClean="0"/>
              <a:t>5/7/21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E7B7B-F6A2-4044-835C-EBA61A0B9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1BDEF-5B73-E04F-8520-EFBF77207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D40E-D6C5-184D-90B6-AD50188E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77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8A84C-4179-4A4E-AE91-95DED5005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4C03F-792B-7247-AC21-431EA4A49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FC3AC0-C039-0A4A-B458-2E1718F8A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832AB8-A0AF-DB49-9B59-74DC328FB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DE8A3B-65E9-7044-A375-21CF1EDAA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F85A1E-B2D3-4741-B45F-F6BD8129A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C29D-F2E2-E440-AB2C-6F7D673E712C}" type="datetimeFigureOut">
              <a:rPr lang="en-US" smtClean="0"/>
              <a:t>5/7/21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51B17B-597C-464B-ABFD-4A4CFC6F6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D7EF3A-D323-274C-9BD8-84FC2BDFF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D40E-D6C5-184D-90B6-AD50188E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349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EC610-8794-AA46-B117-16114A6EB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453DC-323B-6E43-8042-D8F413BCB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C29D-F2E2-E440-AB2C-6F7D673E712C}" type="datetimeFigureOut">
              <a:rPr lang="en-US" smtClean="0"/>
              <a:t>5/7/21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36C4B-CF77-8341-828F-C328A691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CFDFB8-06F9-7F41-9418-4C84BBBC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D40E-D6C5-184D-90B6-AD50188E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5171F7-1BCE-2D49-87B3-F0C696AD5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C29D-F2E2-E440-AB2C-6F7D673E712C}" type="datetimeFigureOut">
              <a:rPr lang="en-US" smtClean="0"/>
              <a:t>5/7/21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7AF466-4E7F-F544-8AFB-8B549AE6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BB895-3862-7E49-94BB-7B160ED26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D40E-D6C5-184D-90B6-AD50188E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5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A1E33-080C-D444-AE52-CEF7A25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8817B-0813-3840-AB6B-F8EB95EBE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85F4F-862B-9245-81F3-165AD3000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D8A79-4447-DD47-960E-51C1A3A78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C29D-F2E2-E440-AB2C-6F7D673E712C}" type="datetimeFigureOut">
              <a:rPr lang="en-US" smtClean="0"/>
              <a:t>5/7/21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6D868-08D6-5449-8CEE-05C376FA6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4275B-0CBD-6D42-A68D-FA510EF14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D40E-D6C5-184D-90B6-AD50188E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A357-9155-4C4E-841E-EEE9177D7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BA591B-61B9-E843-92EC-D14D7D590B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AB421-00F2-E446-9FB9-0F8E3D28D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D4E05-2818-7B45-A69D-9D25A21FC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EC29D-F2E2-E440-AB2C-6F7D673E712C}" type="datetimeFigureOut">
              <a:rPr lang="en-US" smtClean="0"/>
              <a:t>5/7/21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103DB-9260-C849-9469-5B5D05C61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3BB90-19A6-9B4A-9290-BB4A027D9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ED40E-D6C5-184D-90B6-AD50188E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4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431F28-853D-2A46-9CF6-46722E1DC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DB17B0-4594-1748-9A0E-1BED82B59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B6B7-28A3-614F-A352-DF2AA90C4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EC29D-F2E2-E440-AB2C-6F7D673E712C}" type="datetimeFigureOut">
              <a:rPr lang="en-US" smtClean="0"/>
              <a:t>5/7/21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44C7F-256D-504A-81F6-CA4C3E744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F7501-A538-B84A-9CA1-302AD0999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ED40E-D6C5-184D-90B6-AD50188E2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4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2D791-2D73-994A-BBC3-C0B2528867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DE8107-F78F-874B-8766-D77A298AA1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6BE671-921A-BF4A-A53A-EFF2B3246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Audio Recording May 7, 2021 at 2:54:40 PM" descr="Audio Recording May 7, 2021 at 2:54:40 PM">
            <a:hlinkClick r:id="" action="ppaction://media"/>
            <a:extLst>
              <a:ext uri="{FF2B5EF4-FFF2-40B4-BE49-F238E27FC236}">
                <a16:creationId xmlns:a16="http://schemas.microsoft.com/office/drawing/2014/main" id="{6FBB65E0-BA68-724D-879F-BE6E6A367B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50461" y="172244"/>
            <a:ext cx="617539" cy="61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0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Alexia Baird</dc:creator>
  <cp:lastModifiedBy>Alexia Baird</cp:lastModifiedBy>
  <cp:revision>9</cp:revision>
  <dcterms:created xsi:type="dcterms:W3CDTF">2021-05-07T18:07:00Z</dcterms:created>
  <dcterms:modified xsi:type="dcterms:W3CDTF">2021-05-07T20:49:58Z</dcterms:modified>
</cp:coreProperties>
</file>